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sldIdLst>
    <p:sldId id="256" r:id="rId2"/>
    <p:sldId id="257" r:id="rId3"/>
    <p:sldId id="266" r:id="rId4"/>
    <p:sldId id="258" r:id="rId5"/>
    <p:sldId id="260" r:id="rId6"/>
    <p:sldId id="265" r:id="rId7"/>
    <p:sldId id="259" r:id="rId8"/>
    <p:sldId id="261" r:id="rId9"/>
    <p:sldId id="262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530"/>
    <p:restoredTop sz="94663"/>
  </p:normalViewPr>
  <p:slideViewPr>
    <p:cSldViewPr snapToGrid="0" snapToObjects="1">
      <p:cViewPr varScale="1">
        <p:scale>
          <a:sx n="124" d="100"/>
          <a:sy n="124" d="100"/>
        </p:scale>
        <p:origin x="2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27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150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744795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4398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877432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6233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1256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430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846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802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3/11/19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231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914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42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540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3/11/19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997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3/11/19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365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888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67B8F-762F-F64E-8EF8-FF395DE059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8800" dirty="0"/>
              <a:t>MUNSJUK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BC97EC-220A-7F46-8123-D97EB11B9B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9012" y="4050836"/>
            <a:ext cx="8323046" cy="1096899"/>
          </a:xfrm>
        </p:spPr>
        <p:txBody>
          <a:bodyPr/>
          <a:lstStyle/>
          <a:p>
            <a:r>
              <a:rPr lang="en-GB" i="1" dirty="0"/>
              <a:t>Quick, easy and reliable smartphone-based diagnostics for oral forms of STIs.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64284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260D498-63B0-B444-8455-BCC4D6F06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9701" y="1695450"/>
            <a:ext cx="3517900" cy="3467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A187C1-E370-3A42-8BEF-F109AEA597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399" y="797389"/>
            <a:ext cx="3261260" cy="526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270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837E00A-9B44-6F4A-925B-DD261BDE6D4F}"/>
              </a:ext>
            </a:extLst>
          </p:cNvPr>
          <p:cNvSpPr txBox="1"/>
          <p:nvPr/>
        </p:nvSpPr>
        <p:spPr>
          <a:xfrm>
            <a:off x="4305299" y="468361"/>
            <a:ext cx="3581401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GB" dirty="0"/>
              <a:t>Do you have any active disease effecting your immune system?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918AE2E-6951-C149-BB25-161D73BE0580}"/>
              </a:ext>
            </a:extLst>
          </p:cNvPr>
          <p:cNvCxnSpPr>
            <a:stCxn id="5" idx="1"/>
          </p:cNvCxnSpPr>
          <p:nvPr/>
        </p:nvCxnSpPr>
        <p:spPr>
          <a:xfrm flipH="1">
            <a:off x="3357563" y="791527"/>
            <a:ext cx="947736" cy="10229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70DF554-2C93-CC4A-831D-4505F42FA0F9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7743825" y="1114692"/>
            <a:ext cx="407194" cy="16988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FCDF8AD-39AB-1D49-B038-B04D897AF8EA}"/>
              </a:ext>
            </a:extLst>
          </p:cNvPr>
          <p:cNvSpPr txBox="1"/>
          <p:nvPr/>
        </p:nvSpPr>
        <p:spPr>
          <a:xfrm>
            <a:off x="3100388" y="914400"/>
            <a:ext cx="61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EE4477-0857-FF4E-812A-B5236C2B317F}"/>
              </a:ext>
            </a:extLst>
          </p:cNvPr>
          <p:cNvSpPr txBox="1"/>
          <p:nvPr/>
        </p:nvSpPr>
        <p:spPr>
          <a:xfrm>
            <a:off x="8124827" y="1583680"/>
            <a:ext cx="61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9563CF-32B5-DD4B-A733-60214228441B}"/>
              </a:ext>
            </a:extLst>
          </p:cNvPr>
          <p:cNvSpPr txBox="1"/>
          <p:nvPr/>
        </p:nvSpPr>
        <p:spPr>
          <a:xfrm>
            <a:off x="6360318" y="2813566"/>
            <a:ext cx="3581401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GB" dirty="0"/>
              <a:t>Please go see your PG as soon as possible as this may have serious implications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5447B51-A569-1F4C-BFC1-8B2CC9D2F4F7}"/>
              </a:ext>
            </a:extLst>
          </p:cNvPr>
          <p:cNvSpPr txBox="1"/>
          <p:nvPr/>
        </p:nvSpPr>
        <p:spPr>
          <a:xfrm>
            <a:off x="1566862" y="1953012"/>
            <a:ext cx="3581401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lvl="0" algn="ctr"/>
            <a:r>
              <a:rPr lang="en-GB" dirty="0"/>
              <a:t>Have the symptoms been present for more than 10 days?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433DF40-1C02-944E-9918-3277589B6343}"/>
              </a:ext>
            </a:extLst>
          </p:cNvPr>
          <p:cNvCxnSpPr>
            <a:cxnSpLocks/>
          </p:cNvCxnSpPr>
          <p:nvPr/>
        </p:nvCxnSpPr>
        <p:spPr>
          <a:xfrm>
            <a:off x="3100388" y="2599343"/>
            <a:ext cx="0" cy="11671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184D103-8477-4445-BD99-CBAB1AC264D3}"/>
              </a:ext>
            </a:extLst>
          </p:cNvPr>
          <p:cNvSpPr txBox="1"/>
          <p:nvPr/>
        </p:nvSpPr>
        <p:spPr>
          <a:xfrm>
            <a:off x="2486026" y="2971800"/>
            <a:ext cx="61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E1F20A4-7F92-5B41-861F-250FAD77F4D4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5148263" y="2339133"/>
            <a:ext cx="1212055" cy="9360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89BAF41-EBAE-EE4E-8B3D-41C3497645F0}"/>
              </a:ext>
            </a:extLst>
          </p:cNvPr>
          <p:cNvSpPr txBox="1"/>
          <p:nvPr/>
        </p:nvSpPr>
        <p:spPr>
          <a:xfrm>
            <a:off x="5557838" y="2343597"/>
            <a:ext cx="61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38507B-24D4-5043-BB63-DFEF2A404233}"/>
              </a:ext>
            </a:extLst>
          </p:cNvPr>
          <p:cNvSpPr txBox="1"/>
          <p:nvPr/>
        </p:nvSpPr>
        <p:spPr>
          <a:xfrm>
            <a:off x="1497807" y="3796993"/>
            <a:ext cx="3205162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lvl="0" algn="ctr"/>
            <a:r>
              <a:rPr lang="en-GB" dirty="0"/>
              <a:t>Have you noticed similar symptoms more than 3 or 4 times in the last year? 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86F27F5-3FE0-B147-8B92-E665BCA0BFE0}"/>
              </a:ext>
            </a:extLst>
          </p:cNvPr>
          <p:cNvCxnSpPr>
            <a:cxnSpLocks/>
            <a:stCxn id="21" idx="3"/>
          </p:cNvCxnSpPr>
          <p:nvPr/>
        </p:nvCxnSpPr>
        <p:spPr>
          <a:xfrm flipV="1">
            <a:off x="4702969" y="3582770"/>
            <a:ext cx="1657349" cy="675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892F5FE-B423-7C4A-B102-DC7140A55F95}"/>
              </a:ext>
            </a:extLst>
          </p:cNvPr>
          <p:cNvSpPr txBox="1"/>
          <p:nvPr/>
        </p:nvSpPr>
        <p:spPr>
          <a:xfrm>
            <a:off x="5447109" y="3943932"/>
            <a:ext cx="61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3C22B59-3DCF-964C-934A-5A02F3C1E7B3}"/>
              </a:ext>
            </a:extLst>
          </p:cNvPr>
          <p:cNvCxnSpPr>
            <a:cxnSpLocks/>
          </p:cNvCxnSpPr>
          <p:nvPr/>
        </p:nvCxnSpPr>
        <p:spPr>
          <a:xfrm>
            <a:off x="3100388" y="4720323"/>
            <a:ext cx="0" cy="7417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2AE6A5C9-04D6-7C40-8019-823EBF498C78}"/>
              </a:ext>
            </a:extLst>
          </p:cNvPr>
          <p:cNvSpPr txBox="1"/>
          <p:nvPr/>
        </p:nvSpPr>
        <p:spPr>
          <a:xfrm>
            <a:off x="2486026" y="4906551"/>
            <a:ext cx="61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190CCC0-66B8-6C41-BE24-1E5CAF0A754F}"/>
              </a:ext>
            </a:extLst>
          </p:cNvPr>
          <p:cNvSpPr txBox="1"/>
          <p:nvPr/>
        </p:nvSpPr>
        <p:spPr>
          <a:xfrm>
            <a:off x="410171" y="5481935"/>
            <a:ext cx="684252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This is not something to worry about. If these symptoms persist for over 10-14 days, we would recommend seeing a medical professional.</a:t>
            </a:r>
          </a:p>
          <a:p>
            <a:pPr algn="ctr"/>
            <a:r>
              <a:rPr lang="en-GB" dirty="0"/>
              <a:t>If you are experiencing any pain, please see a pharmacist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690A97A-C3F6-9D42-89E6-2FFD82DC7352}"/>
              </a:ext>
            </a:extLst>
          </p:cNvPr>
          <p:cNvSpPr txBox="1"/>
          <p:nvPr/>
        </p:nvSpPr>
        <p:spPr>
          <a:xfrm>
            <a:off x="7455698" y="4622363"/>
            <a:ext cx="310276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GB" dirty="0"/>
              <a:t>This is a highly infectious disease!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58B0B23-3416-2743-9CF7-DCC36D0ABBE2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7263409" y="5268694"/>
            <a:ext cx="1743672" cy="7255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8BCF008-53E2-8647-8B78-F4E64889C823}"/>
              </a:ext>
            </a:extLst>
          </p:cNvPr>
          <p:cNvCxnSpPr>
            <a:cxnSpLocks/>
            <a:stCxn id="12" idx="2"/>
            <a:endCxn id="34" idx="0"/>
          </p:cNvCxnSpPr>
          <p:nvPr/>
        </p:nvCxnSpPr>
        <p:spPr>
          <a:xfrm>
            <a:off x="8151019" y="3736896"/>
            <a:ext cx="856062" cy="885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2508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E92CB-BF60-4B47-BE72-12613965B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8186" y="2629914"/>
            <a:ext cx="9655628" cy="159817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i="1" dirty="0"/>
              <a:t>“</a:t>
            </a:r>
            <a:r>
              <a:rPr lang="en-GB" sz="4400" b="1" i="1" dirty="0"/>
              <a:t>More than 1 million STIs are acquired every day worldwide”</a:t>
            </a:r>
            <a:r>
              <a:rPr lang="en-GB" sz="4000" b="1" i="1" dirty="0"/>
              <a:t> </a:t>
            </a:r>
            <a:r>
              <a:rPr lang="en-GB" sz="4000" b="1" dirty="0"/>
              <a:t>– </a:t>
            </a:r>
            <a:r>
              <a:rPr lang="en-GB" sz="2800" b="1" dirty="0"/>
              <a:t>WHO, 28/02/19</a:t>
            </a:r>
            <a:br>
              <a:rPr lang="en-GB" sz="2800" b="1" dirty="0"/>
            </a:br>
            <a:br>
              <a:rPr lang="en-GB" sz="2800" b="1" dirty="0"/>
            </a:b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764492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56441-637A-FC45-9047-E1784D006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3376" y="2450670"/>
            <a:ext cx="8405248" cy="1956660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/>
              <a:t>Potential to save the NHS £10-50 million</a:t>
            </a:r>
          </a:p>
        </p:txBody>
      </p:sp>
    </p:spTree>
    <p:extLst>
      <p:ext uri="{BB962C8B-B14F-4D97-AF65-F5344CB8AC3E}">
        <p14:creationId xmlns:p14="http://schemas.microsoft.com/office/powerpoint/2010/main" val="4013159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318D8D-8EBF-E04B-AD8C-338D53965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460" y="876925"/>
            <a:ext cx="3641186" cy="210585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20E8837-5B98-E84B-9E6D-B3688B681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460" y="3695336"/>
            <a:ext cx="3641183" cy="2325038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79AABCB4-9C55-E548-8BDB-6698AF4C1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8308" y="2964816"/>
            <a:ext cx="3897444" cy="748485"/>
          </a:xfrm>
        </p:spPr>
        <p:txBody>
          <a:bodyPr>
            <a:normAutofit/>
          </a:bodyPr>
          <a:lstStyle/>
          <a:p>
            <a:r>
              <a:rPr lang="en-US" sz="4000" dirty="0"/>
              <a:t>Herpes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E11264B-DF90-6C44-93AA-15437D7081AA}"/>
              </a:ext>
            </a:extLst>
          </p:cNvPr>
          <p:cNvSpPr txBox="1"/>
          <p:nvPr/>
        </p:nvSpPr>
        <p:spPr>
          <a:xfrm>
            <a:off x="1729979" y="2964816"/>
            <a:ext cx="2558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(healthy example)</a:t>
            </a:r>
          </a:p>
        </p:txBody>
      </p:sp>
    </p:spTree>
    <p:extLst>
      <p:ext uri="{BB962C8B-B14F-4D97-AF65-F5344CB8AC3E}">
        <p14:creationId xmlns:p14="http://schemas.microsoft.com/office/powerpoint/2010/main" val="627445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0EC90D-B656-8F4D-B45B-A3CBCD309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743" y="436627"/>
            <a:ext cx="2558144" cy="26331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43DA33-33A4-D94B-9A49-F6B42D2460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953" y="3788229"/>
            <a:ext cx="3349188" cy="2177143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6E61565-9B13-F24F-AF8C-3C0ACB80B2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8308" y="3054757"/>
            <a:ext cx="3897444" cy="748485"/>
          </a:xfrm>
        </p:spPr>
        <p:txBody>
          <a:bodyPr>
            <a:normAutofit fontScale="92500"/>
          </a:bodyPr>
          <a:lstStyle/>
          <a:p>
            <a:r>
              <a:rPr lang="en-US" sz="4000" dirty="0"/>
              <a:t>Syphilis stage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EFAD26-2845-4547-BF54-5883D8E8A959}"/>
              </a:ext>
            </a:extLst>
          </p:cNvPr>
          <p:cNvSpPr txBox="1"/>
          <p:nvPr/>
        </p:nvSpPr>
        <p:spPr>
          <a:xfrm>
            <a:off x="1643743" y="3069771"/>
            <a:ext cx="2558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(healthy example)</a:t>
            </a:r>
          </a:p>
        </p:txBody>
      </p:sp>
    </p:spTree>
    <p:extLst>
      <p:ext uri="{BB962C8B-B14F-4D97-AF65-F5344CB8AC3E}">
        <p14:creationId xmlns:p14="http://schemas.microsoft.com/office/powerpoint/2010/main" val="1406591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A587D9-441C-044A-B5A8-78A37C80DE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4119" y="3788230"/>
            <a:ext cx="2177391" cy="27352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DC58FB-6FB2-8647-A39B-55A39CCDDE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743" y="436627"/>
            <a:ext cx="2558144" cy="2633144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99B6F07-AF95-BC48-BAAF-8743CED7A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8701" y="3020473"/>
            <a:ext cx="3897444" cy="748485"/>
          </a:xfrm>
        </p:spPr>
        <p:txBody>
          <a:bodyPr>
            <a:normAutofit fontScale="92500"/>
          </a:bodyPr>
          <a:lstStyle/>
          <a:p>
            <a:r>
              <a:rPr lang="en-US" sz="4000" dirty="0"/>
              <a:t>Syphilis stage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174938-B775-DC46-8C98-FF2BFFA916A5}"/>
              </a:ext>
            </a:extLst>
          </p:cNvPr>
          <p:cNvSpPr txBox="1"/>
          <p:nvPr/>
        </p:nvSpPr>
        <p:spPr>
          <a:xfrm>
            <a:off x="1643743" y="3069771"/>
            <a:ext cx="2558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(healthy example)</a:t>
            </a:r>
          </a:p>
        </p:txBody>
      </p:sp>
    </p:spTree>
    <p:extLst>
      <p:ext uri="{BB962C8B-B14F-4D97-AF65-F5344CB8AC3E}">
        <p14:creationId xmlns:p14="http://schemas.microsoft.com/office/powerpoint/2010/main" val="2650383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5DDC9-4B2B-8945-9A21-5921E0FBD5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6679" y="3054757"/>
            <a:ext cx="3897444" cy="748485"/>
          </a:xfrm>
        </p:spPr>
        <p:txBody>
          <a:bodyPr>
            <a:normAutofit/>
          </a:bodyPr>
          <a:lstStyle/>
          <a:p>
            <a:r>
              <a:rPr lang="en-US" sz="4000" dirty="0"/>
              <a:t>Oral cancer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6EA672-24F7-9246-89A3-79EE72B83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966" y="1004340"/>
            <a:ext cx="3310095" cy="21102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46FD40-534D-3D4C-9424-C6E2379BA4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80" t="12368"/>
          <a:stretch/>
        </p:blipFill>
        <p:spPr>
          <a:xfrm>
            <a:off x="1151966" y="3743370"/>
            <a:ext cx="3310096" cy="20234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276033-88B9-2B44-B9A5-E9C0AE427334}"/>
              </a:ext>
            </a:extLst>
          </p:cNvPr>
          <p:cNvSpPr txBox="1"/>
          <p:nvPr/>
        </p:nvSpPr>
        <p:spPr>
          <a:xfrm>
            <a:off x="1527941" y="3114630"/>
            <a:ext cx="2558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(healthy example)</a:t>
            </a:r>
          </a:p>
        </p:txBody>
      </p:sp>
    </p:spTree>
    <p:extLst>
      <p:ext uri="{BB962C8B-B14F-4D97-AF65-F5344CB8AC3E}">
        <p14:creationId xmlns:p14="http://schemas.microsoft.com/office/powerpoint/2010/main" val="4224412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347CB8-388B-794F-96EC-974F67B3B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431" y="1999282"/>
            <a:ext cx="4398790" cy="28594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7344CE-DA2F-F948-AFEE-474AD7162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9371" y="1783274"/>
            <a:ext cx="3271094" cy="32914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375E67-F710-D548-883F-D5BB0163C1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7615" y="1891278"/>
            <a:ext cx="3043802" cy="3075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814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FE6CAF8-1C37-1141-94CE-C141F1059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1402" y="1676400"/>
            <a:ext cx="3505200" cy="3505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07726E-78AE-C44E-9A5F-B1F4A9B89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880" y="1676400"/>
            <a:ext cx="533512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44425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{B8C16AEF-8FB1-0F41-9ED5-7F77027CB00F}tf10001060</Template>
  <TotalTime>71</TotalTime>
  <Words>165</Words>
  <Application>Microsoft Macintosh PowerPoint</Application>
  <PresentationFormat>Widescreen</PresentationFormat>
  <Paragraphs>25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Trebuchet MS</vt:lpstr>
      <vt:lpstr>Wingdings 3</vt:lpstr>
      <vt:lpstr>Facet</vt:lpstr>
      <vt:lpstr>MUNSJUK</vt:lpstr>
      <vt:lpstr>“More than 1 million STIs are acquired every day worldwide” – WHO, 28/02/19  </vt:lpstr>
      <vt:lpstr>Potential to save the NHS £10-50 million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“More than 1 million STIs are acquired every day worldwide” – WHO, 28/02/19  +1 STI diagnosed every 4 minutes in the UK.</dc:title>
  <dc:creator>Sola, Julie M A</dc:creator>
  <cp:lastModifiedBy>Uzel, Remi</cp:lastModifiedBy>
  <cp:revision>9</cp:revision>
  <dcterms:created xsi:type="dcterms:W3CDTF">2019-03-10T14:08:28Z</dcterms:created>
  <dcterms:modified xsi:type="dcterms:W3CDTF">2019-03-11T08:14:30Z</dcterms:modified>
</cp:coreProperties>
</file>

<file path=docProps/thumbnail.jpeg>
</file>